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8"/>
  </p:notesMasterIdLst>
  <p:sldIdLst>
    <p:sldId id="256" r:id="rId2"/>
    <p:sldId id="260" r:id="rId3"/>
    <p:sldId id="259" r:id="rId4"/>
    <p:sldId id="258" r:id="rId5"/>
    <p:sldId id="261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9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A337EC-6117-43FC-AC36-E342034206F5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A0C0E3-61E8-4205-8BED-B815582F480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Джонни </a:t>
            </a:r>
            <a:r>
              <a:rPr lang="ru-RU" dirty="0" err="1" smtClean="0"/>
              <a:t>Депп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A0C0E3-61E8-4205-8BED-B815582F480F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A0C0E3-61E8-4205-8BED-B815582F480F}" type="slidenum">
              <a:rPr lang="ru-RU" smtClean="0"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A0C0E3-61E8-4205-8BED-B815582F480F}" type="slidenum">
              <a:rPr lang="ru-RU" smtClean="0"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26.10.2021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26.10.2021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26.10.2021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71704" y="142852"/>
            <a:ext cx="6572296" cy="928669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Головина Анастасия </a:t>
            </a:r>
            <a:br>
              <a:rPr lang="ru-RU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ученица 10 класса </a:t>
            </a:r>
            <a:endParaRPr lang="ru-RU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https://sun9-19.userapi.com/impg/_aLh-fhEhbmzVnE444JbBq4QGsjQ9LR9y_zzEA/kEjro7ViPTU.jpg?size=810x1080&amp;quality=96&amp;sign=6eeeb9eeaeb6f2be403bfa797458f93c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1285860"/>
            <a:ext cx="3042024" cy="4056033"/>
          </a:xfrm>
          <a:prstGeom prst="rect">
            <a:avLst/>
          </a:prstGeom>
          <a:noFill/>
        </p:spPr>
      </p:pic>
      <p:pic>
        <p:nvPicPr>
          <p:cNvPr id="18436" name="Picture 4" descr="https://sun9-10.userapi.com/impg/I7gj4WeUwjq1KNyTnMNeivlYHh58rU2V52kYmA/RYjI5sl0KXg.jpg?size=810x1080&amp;quality=96&amp;sign=a962d2259c8567a861f03080f9ee4dc8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98281" y="2726452"/>
            <a:ext cx="2786082" cy="3714777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0" y="1000108"/>
            <a:ext cx="271461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Найти себя невозможно - себя можно только создать.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14348" y="3857628"/>
            <a:ext cx="22556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Джонни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Депп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0"/>
            <a:ext cx="6615130" cy="680068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 моих увлечениях 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 начальной школе писала рассказы о животных</a:t>
            </a:r>
            <a:r>
              <a:rPr lang="ru-RU" dirty="0" smtClean="0"/>
              <a:t>.</a:t>
            </a:r>
          </a:p>
          <a:p>
            <a:r>
              <a:rPr lang="ru-RU" dirty="0" smtClean="0"/>
              <a:t>В 7 классе я писала стихи.</a:t>
            </a:r>
          </a:p>
          <a:p>
            <a:r>
              <a:rPr lang="ru-RU" dirty="0" smtClean="0"/>
              <a:t>В 8 классе активно занималась изучением свойств воды</a:t>
            </a:r>
          </a:p>
          <a:p>
            <a:r>
              <a:rPr lang="ru-RU" dirty="0" smtClean="0"/>
              <a:t>В 9 классе изучала сверхпроводимость и проблемы ее передачи (исследовательский проект, заняла 2 место на городе)</a:t>
            </a:r>
          </a:p>
          <a:p>
            <a:pPr>
              <a:buNone/>
            </a:pPr>
            <a:r>
              <a:rPr lang="ru-RU" dirty="0" smtClean="0"/>
              <a:t>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0"/>
            <a:ext cx="6572296" cy="714356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Мои достижения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4" name="Picture 4" descr="https://sun9-52.userapi.com/impg/qfCE5uVXN1_4W8GferSsxPjVyLPySTH0cr1-WQ/4umD20NwjhM.jpg?size=607x1080&amp;quality=96&amp;sign=e4103342a4d8805aa0daef7617951bc8&amp;type=alb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37232" y="1000108"/>
            <a:ext cx="3292353" cy="5857892"/>
          </a:xfrm>
          <a:prstGeom prst="rect">
            <a:avLst/>
          </a:prstGeom>
          <a:noFill/>
        </p:spPr>
      </p:pic>
      <p:pic>
        <p:nvPicPr>
          <p:cNvPr id="15366" name="Picture 6" descr="https://sun9-19.userapi.com/impg/Flrsj6z5IgEpOqqOO-lQtmAFtjy9IrKd1ck9Dg/EKWfFH0IbWU.jpg?size=781x1080&amp;quality=96&amp;sign=7e10ec6a46134d137a2e947b0cdbb8d1&amp;type=albu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928670"/>
            <a:ext cx="4132803" cy="57150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2657" y="65314"/>
            <a:ext cx="7239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Моя маленькая помощница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https://sun9-80.userapi.com/impg/1qCbEgdvklbBtqocLoPWXOXgWGelPLA3LAmyhg/OLUQqQVEbLw.jpg?size=607x1080&amp;quality=96&amp;sign=eac2c7fae303ac43e6f616397c61e8ea&amp;type=albu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285860"/>
            <a:ext cx="3000396" cy="5338432"/>
          </a:xfrm>
          <a:prstGeom prst="rect">
            <a:avLst/>
          </a:prstGeom>
          <a:noFill/>
        </p:spPr>
      </p:pic>
      <p:pic>
        <p:nvPicPr>
          <p:cNvPr id="16390" name="Picture 6" descr="https://sun9-88.userapi.com/impg/U06VTPq7Q6pmkKhdpe1n0Vr7W9LIgy7m8J8tig/fuK6Kwr4Fv0.jpg?size=876x1080&amp;quality=96&amp;sign=23c31440fd6f428bfcabcd3c04f8cd89&amp;type=albu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0430" y="1285860"/>
            <a:ext cx="4287867" cy="52864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7000924" cy="71435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Цели на год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000108"/>
            <a:ext cx="7239000" cy="4846320"/>
          </a:xfrm>
        </p:spPr>
        <p:txBody>
          <a:bodyPr/>
          <a:lstStyle/>
          <a:p>
            <a:r>
              <a:rPr lang="ru-RU" sz="3200" dirty="0" smtClean="0"/>
              <a:t>Раскрыть потенциал в ребятах, которые хотят попробовать себя в этом направлении.</a:t>
            </a:r>
          </a:p>
          <a:p>
            <a:r>
              <a:rPr lang="ru-RU" sz="3200" dirty="0" smtClean="0"/>
              <a:t>Вернуть школьный журнал ( с некоторыми изменениями) </a:t>
            </a:r>
          </a:p>
          <a:p>
            <a:r>
              <a:rPr lang="ru-RU" sz="3200" dirty="0" smtClean="0"/>
              <a:t>Поднять актуальные и интересные темы.</a:t>
            </a:r>
          </a:p>
          <a:p>
            <a:r>
              <a:rPr lang="ru-RU" sz="3200" dirty="0" smtClean="0"/>
              <a:t>Количество мероприятий = количеству выпусков журнала</a:t>
            </a:r>
          </a:p>
          <a:p>
            <a:endParaRPr lang="ru-RU" sz="32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6900882" cy="53719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Завершение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484632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Я хотела прекрасного завершения. Пройдя трудный путь, я научилась тому, что некоторые стихи не рифмуются, у некоторых историй нет ясного начала, середины и конца. Жизнь не о знании, о необходимости измениться, поймать момент и получить лучшее из него, не зная, что произойдёт потом. Восхитительная Двусмысленность.“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61</TotalTime>
  <Words>116</Words>
  <PresentationFormat>Экран (4:3)</PresentationFormat>
  <Paragraphs>23</Paragraphs>
  <Slides>6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Изящная</vt:lpstr>
      <vt:lpstr>Головина Анастасия  ученица 10 класса </vt:lpstr>
      <vt:lpstr>О моих увлечениях </vt:lpstr>
      <vt:lpstr>Мои достижения</vt:lpstr>
      <vt:lpstr>Моя маленькая помощница</vt:lpstr>
      <vt:lpstr>Цели на год</vt:lpstr>
      <vt:lpstr>Завершение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Головина Анастасия  ученица 10 класса </dc:title>
  <dc:creator>саша</dc:creator>
  <cp:lastModifiedBy>саша</cp:lastModifiedBy>
  <cp:revision>8</cp:revision>
  <dcterms:created xsi:type="dcterms:W3CDTF">2021-10-26T13:17:00Z</dcterms:created>
  <dcterms:modified xsi:type="dcterms:W3CDTF">2021-10-26T14:28:41Z</dcterms:modified>
</cp:coreProperties>
</file>