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1E901B-95AB-49A5-9451-6F96DF6BD1E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08F09D-E17D-48BE-8D15-BD3311582B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Исаев Андрей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Ученик 10А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9939"/>
            <a:ext cx="4176464" cy="417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7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увлечения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4378"/>
            <a:ext cx="4104456" cy="27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sof2\Desktop\IMG2021090116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6666"/>
            <a:ext cx="3429982" cy="45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7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комфортной среды для учеников</a:t>
            </a:r>
          </a:p>
          <a:p>
            <a:r>
              <a:rPr lang="ru-RU" dirty="0" smtClean="0"/>
              <a:t>Развитие взаимодействия с учителями</a:t>
            </a:r>
          </a:p>
          <a:p>
            <a:r>
              <a:rPr lang="ru-RU" dirty="0" smtClean="0"/>
              <a:t>Помощь школьным организациям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20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019680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Сделай свой выбор верным!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13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24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Исаев Андрей</vt:lpstr>
      <vt:lpstr>Мои увлечения</vt:lpstr>
      <vt:lpstr>Цели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Исаев Андрей</dc:title>
  <dc:creator>Ирина И</dc:creator>
  <cp:lastModifiedBy>Ирина И</cp:lastModifiedBy>
  <cp:revision>5</cp:revision>
  <dcterms:created xsi:type="dcterms:W3CDTF">2021-10-25T22:48:19Z</dcterms:created>
  <dcterms:modified xsi:type="dcterms:W3CDTF">2021-10-25T23:43:27Z</dcterms:modified>
</cp:coreProperties>
</file>