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06" autoAdjust="0"/>
  </p:normalViewPr>
  <p:slideViewPr>
    <p:cSldViewPr>
      <p:cViewPr>
        <p:scale>
          <a:sx n="75" d="100"/>
          <a:sy n="75" d="100"/>
        </p:scale>
        <p:origin x="-61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135AB-86EC-480F-8A88-867B49DAF3A4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C8944-0B32-4BF1-92FF-7949B8F3439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11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8C8944-0B32-4BF1-92FF-7949B8F3439E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997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D63ED0-03CD-43D0-97C5-C400C578F4D3}" type="datetimeFigureOut">
              <a:rPr lang="ru-RU" smtClean="0"/>
              <a:t>26.10.2021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56DCAF6-955B-4CBC-8568-CA4B5998AC6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4.xml.rels><?xml version="1.0" encoding="UTF-8" standalone="yes" ?><Relationships xmlns="http://schemas.openxmlformats.org/package/2006/relationships"><Relationship Id="rId3" Target="../media/image6.jpe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2.jpeg" Type="http://schemas.openxmlformats.org/officeDocument/2006/relationships/image"/><Relationship Id="rId4" Target="../media/image11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9.jpeg" Type="http://schemas.openxmlformats.org/officeDocument/2006/relationships/image"/><Relationship Id="rId4" Target="../media/image18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3169" y="548680"/>
            <a:ext cx="4320480" cy="42484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Кандидат в председатели школьного ученического самоуправления ученица 9 «А» класса Михайлова Карина.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157192"/>
            <a:ext cx="7448872" cy="936103"/>
          </a:xfrm>
        </p:spPr>
        <p:txBody>
          <a:bodyPr>
            <a:normAutofit/>
          </a:bodyPr>
          <a:lstStyle/>
          <a:p>
            <a:r>
              <a:rPr lang="ru-RU" dirty="0" smtClean="0"/>
              <a:t>Муниципального общеобразовательного учреждения </a:t>
            </a:r>
          </a:p>
          <a:p>
            <a:r>
              <a:rPr lang="ru-RU" dirty="0" smtClean="0"/>
              <a:t>«Средняя общеобразовательная школа №2 г . Свирска»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8188"/>
            <a:ext cx="309634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501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Представление задуманных проектов.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Оформление рекреаций. Проект «Зона отдыха»</a:t>
            </a:r>
          </a:p>
          <a:p>
            <a:r>
              <a:rPr lang="ru-RU" dirty="0" smtClean="0"/>
              <a:t>Получение от руководства школы согласие на проведение школьных дискотек вне урочное время.</a:t>
            </a:r>
          </a:p>
          <a:p>
            <a:r>
              <a:rPr lang="ru-RU" dirty="0" smtClean="0"/>
              <a:t>Внедрить работу по поддержке и помощи в учебе отстающих сверстников.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9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я должна стать председателем‽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06888" cy="4873752"/>
          </a:xfrm>
        </p:spPr>
        <p:txBody>
          <a:bodyPr/>
          <a:lstStyle/>
          <a:p>
            <a:r>
              <a:rPr lang="ru-RU" dirty="0" smtClean="0"/>
              <a:t>Я очень отзывчивая и всегда готова помочь.</a:t>
            </a:r>
          </a:p>
          <a:p>
            <a:r>
              <a:rPr lang="ru-RU" dirty="0" smtClean="0"/>
              <a:t>Активно участвую в жизни школы и класса.</a:t>
            </a:r>
          </a:p>
          <a:p>
            <a:r>
              <a:rPr lang="ru-RU" dirty="0" smtClean="0"/>
              <a:t>Имею высокие отметки по предметам.</a:t>
            </a:r>
          </a:p>
          <a:p>
            <a:r>
              <a:rPr lang="ru-RU" dirty="0" smtClean="0"/>
              <a:t>Знаю то что нужно ученикам нашей школы.</a:t>
            </a:r>
          </a:p>
          <a:p>
            <a:r>
              <a:rPr lang="ru-RU" dirty="0" smtClean="0"/>
              <a:t>Умею найти </a:t>
            </a:r>
            <a:r>
              <a:rPr lang="ru-RU" dirty="0"/>
              <a:t>п</a:t>
            </a:r>
            <a:r>
              <a:rPr lang="ru-RU" dirty="0" smtClean="0"/>
              <a:t>одход к каждому ученику.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4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 участвую в различных мероприятиях. От школьных олимпиад до городских соревнований.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3557972" cy="3696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3504184" cy="48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71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354162"/>
          </a:xfrm>
        </p:spPr>
        <p:txBody>
          <a:bodyPr>
            <a:noAutofit/>
          </a:bodyPr>
          <a:lstStyle/>
          <a:p>
            <a:r>
              <a:rPr lang="ru-RU" sz="2000" dirty="0" smtClean="0"/>
              <a:t>Я имею диплом с отличием  об освоении дополнительной  предпрофессиональной  общеобразовательной программы области искусств « Фортепиано»    МБОУ ДО «Детская музыкальная школа г.Свирска» .За годы обучения  была отмечена  различными наградами и грамотами.</a:t>
            </a:r>
            <a:endParaRPr lang="ru-RU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628800"/>
            <a:ext cx="3655218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3747886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5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467600" cy="11430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Я активно принимала участие во всероссийских, областных, региональных конкурсах и концертной деятельности . За время обучения в музыкальной школе у меня остались различные грамоты и награды.</a:t>
            </a:r>
            <a:endParaRPr lang="ru-RU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936168"/>
            <a:ext cx="4714344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5864" y="2348880"/>
            <a:ext cx="4032448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626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 участвовала в международных и всероссийских онлайн- конкурсах. И получала хорошие результаты.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40" y="1615226"/>
            <a:ext cx="3445172" cy="24754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573" y="1124744"/>
            <a:ext cx="2860318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40" y="4137715"/>
            <a:ext cx="3577154" cy="2523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852936"/>
            <a:ext cx="2812846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81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Также принимала участие в различных зональных конкурсах.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3024336" cy="4032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84784"/>
            <a:ext cx="2952328" cy="393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492896"/>
            <a:ext cx="280831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378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Совсем не давно я ездила на слет РДШ, который назывался Медиаточка«Байкал».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2304256" cy="3072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436" y="908720"/>
            <a:ext cx="345638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420" y="3534792"/>
            <a:ext cx="3600400" cy="27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779948"/>
            <a:ext cx="2592288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11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Мои намерения.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Изменить восприятие обучения для учеников, чтобы было желание </a:t>
            </a:r>
            <a:r>
              <a:rPr lang="ru-RU" dirty="0"/>
              <a:t>и</a:t>
            </a:r>
            <a:r>
              <a:rPr lang="ru-RU" dirty="0" smtClean="0"/>
              <a:t>дти в школу.</a:t>
            </a:r>
            <a:endParaRPr lang="ru-RU" dirty="0"/>
          </a:p>
          <a:p>
            <a:r>
              <a:rPr lang="ru-RU" dirty="0" smtClean="0"/>
              <a:t>Сделать школу более сплоченной.</a:t>
            </a:r>
          </a:p>
          <a:p>
            <a:r>
              <a:rPr lang="ru-RU" dirty="0" smtClean="0"/>
              <a:t>Задействовать каждого обучающегося в деятельности .</a:t>
            </a:r>
          </a:p>
          <a:p>
            <a:r>
              <a:rPr lang="ru-RU" dirty="0" smtClean="0"/>
              <a:t>Поддержать и посоветовать в любых начинаниях.</a:t>
            </a:r>
          </a:p>
          <a:p>
            <a:r>
              <a:rPr lang="ru-RU" dirty="0" smtClean="0"/>
              <a:t>Сделать пребывание в школе красочным и запоминающемся.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231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566</TotalTime>
  <Words>262</Words>
  <Application>Microsoft Office PowerPoint</Application>
  <PresentationFormat>Экран (4:3)</PresentationFormat>
  <Paragraphs>26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Кандидат в председатели школьного ученического самоуправления ученица 9 «А» класса Михайлова Карина.</vt:lpstr>
      <vt:lpstr>Почему я должна стать председателем‽</vt:lpstr>
      <vt:lpstr>Я участвую в различных мероприятиях. От школьных олимпиад до городских соревнований.</vt:lpstr>
      <vt:lpstr>Я имею диплом с отличием  об освоении дополнительной  предпрофессиональной  общеобразовательной программы области искусств « Фортепиано»    МБОУ ДО «Детская музыкальная школа г.Свирска» .За годы обучения  была отмечена  различными наградами и грамотами.</vt:lpstr>
      <vt:lpstr>Я активно принимала участие во всероссийских, областных, региональных конкурсах и концертной деятельности . За время обучения в музыкальной школе у меня остались различные грамоты и награды.</vt:lpstr>
      <vt:lpstr>Я участвовала в международных и всероссийских онлайн- конкурсах. И получала хорошие результаты.</vt:lpstr>
      <vt:lpstr>Также принимала участие в различных зональных конкурсах.</vt:lpstr>
      <vt:lpstr>Совсем не давно я ездила на слет РДШ, который назывался Медиаточка«Байкал».</vt:lpstr>
      <vt:lpstr>Мои намерения.</vt:lpstr>
      <vt:lpstr>Представление задуманных проектов.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Кондидат  Михайлова Карина</dc:title>
  <dc:creator>admin</dc:creator>
  <cp:lastModifiedBy>admin</cp:lastModifiedBy>
  <cp:revision>25</cp:revision>
  <dcterms:created xsi:type="dcterms:W3CDTF">2021-10-20T09:53:18Z</dcterms:created>
  <dcterms:modified xsi:type="dcterms:W3CDTF">2021-10-26T05:01:34Z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521252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