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D9BA-28ED-442D-B2DF-EF28EFA23C9A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F8500-8E84-45F4-BF7A-BD5DE026D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0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8500-8E84-45F4-BF7A-BD5DE026D09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2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8500-8E84-45F4-BF7A-BD5DE026D09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41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513-E411-4FDD-8FFC-C295D0D321C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4334-BD80-402E-AA2F-A564E07DA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6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513-E411-4FDD-8FFC-C295D0D321C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4334-BD80-402E-AA2F-A564E07DA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82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513-E411-4FDD-8FFC-C295D0D321C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4334-BD80-402E-AA2F-A564E07DA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513-E411-4FDD-8FFC-C295D0D321C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4334-BD80-402E-AA2F-A564E07DA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6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513-E411-4FDD-8FFC-C295D0D321C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4334-BD80-402E-AA2F-A564E07DA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63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513-E411-4FDD-8FFC-C295D0D321C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4334-BD80-402E-AA2F-A564E07DA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49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513-E411-4FDD-8FFC-C295D0D321C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4334-BD80-402E-AA2F-A564E07DA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513-E411-4FDD-8FFC-C295D0D321C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4334-BD80-402E-AA2F-A564E07DA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7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513-E411-4FDD-8FFC-C295D0D321C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4334-BD80-402E-AA2F-A564E07DA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513-E411-4FDD-8FFC-C295D0D321C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4334-BD80-402E-AA2F-A564E07DA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10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513-E411-4FDD-8FFC-C295D0D321C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4334-BD80-402E-AA2F-A564E07DA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EF513-E411-4FDD-8FFC-C295D0D321C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04334-BD80-402E-AA2F-A564E07DA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18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581128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dirty="0"/>
              <a:t>Попов Эдуард</a:t>
            </a:r>
            <a:br>
              <a:rPr lang="ru-RU" sz="6000" dirty="0"/>
            </a:br>
            <a:r>
              <a:rPr lang="ru-RU" sz="6000" dirty="0"/>
              <a:t>10 класс</a:t>
            </a:r>
          </a:p>
        </p:txBody>
      </p:sp>
      <p:pic>
        <p:nvPicPr>
          <p:cNvPr id="3" name="Picture 2" descr="C:\Users\Я\Desktop\IMG_20210901_133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4" y="188640"/>
            <a:ext cx="3138174" cy="418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93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5472608" cy="2160240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Активно живу школьной жизнью, участвуя в олимпиадах, посещая какие либо мероприятия, участвуя в них. Также посещал форум Российского движения школьников «</a:t>
            </a:r>
            <a:r>
              <a:rPr lang="ru-RU" sz="2400" dirty="0" err="1"/>
              <a:t>Медиаточка</a:t>
            </a:r>
            <a:r>
              <a:rPr lang="ru-RU" sz="2400" dirty="0"/>
              <a:t> Байкал».</a:t>
            </a:r>
          </a:p>
        </p:txBody>
      </p:sp>
      <p:pic>
        <p:nvPicPr>
          <p:cNvPr id="2050" name="Picture 2" descr="C:\Users\Я\Desktop\IMG_20211002_194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2490102" cy="332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Я\Desktop\IMG_20211004_191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93557"/>
            <a:ext cx="3765331" cy="282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Я\Desktop\RoHQyQPTg-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97" y="2909875"/>
            <a:ext cx="2806712" cy="374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2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Также помимо школьной жизни активно занимаюсь спортом, посещая секции плавания, </a:t>
            </a:r>
            <a:r>
              <a:rPr lang="ru-RU" sz="2400" dirty="0" err="1"/>
              <a:t>воркаут</a:t>
            </a:r>
            <a:r>
              <a:rPr lang="ru-RU" sz="2400" dirty="0"/>
              <a:t> и баскетбола.</a:t>
            </a:r>
          </a:p>
        </p:txBody>
      </p:sp>
      <p:pic>
        <p:nvPicPr>
          <p:cNvPr id="3074" name="Picture 2" descr="C:\Users\Я\Desktop\keDRiCtBk-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3" y="1700808"/>
            <a:ext cx="370508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Я\Desktop\wVdPPLcljl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793" y="2385899"/>
            <a:ext cx="4413782" cy="331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6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1"/>
            <a:ext cx="5076056" cy="1728791"/>
          </a:xfrm>
        </p:spPr>
        <p:txBody>
          <a:bodyPr>
            <a:normAutofit/>
          </a:bodyPr>
          <a:lstStyle/>
          <a:p>
            <a:r>
              <a:rPr lang="ru-RU" sz="3200" dirty="0"/>
              <a:t>Участвую в спортивных мероприятиях, по типу «Юный спасатель»</a:t>
            </a:r>
          </a:p>
        </p:txBody>
      </p:sp>
      <p:pic>
        <p:nvPicPr>
          <p:cNvPr id="4098" name="Picture 2" descr="C:\Users\Я\Desktop\IMG_20211018_154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17" y="4005064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Я\Desktop\IMG_20211012_144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21359"/>
            <a:ext cx="2976157" cy="396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Я\Desktop\IMG_20211018_161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45125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81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Мои достижения</a:t>
            </a:r>
          </a:p>
        </p:txBody>
      </p:sp>
      <p:pic>
        <p:nvPicPr>
          <p:cNvPr id="1026" name="Picture 2" descr="C:\Users\Я\Desktop\IMG_20211021_215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676925" cy="490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Я\Desktop\IMG_20211021_221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37" y="2204864"/>
            <a:ext cx="4778391" cy="358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49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Desktop\IMG_20211021_221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4" y="1772816"/>
            <a:ext cx="451814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Я\Desktop\IMG_20211021_221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615" y="1805782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70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\Desktop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4296" cy="366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Я\Desktop\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"/>
            <a:ext cx="2664296" cy="366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Я\Desktop\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05" y="2"/>
            <a:ext cx="2664295" cy="366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Я\Desktop\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0" y="3473624"/>
            <a:ext cx="246081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Я\Desktop\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74129"/>
            <a:ext cx="2592288" cy="338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Я\Desktop\0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05" y="3460583"/>
            <a:ext cx="2664295" cy="338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12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Я\Desktop\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" y="-16873"/>
            <a:ext cx="261789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Я\Desktop\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-5581"/>
            <a:ext cx="2593072" cy="356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Я\Desktop\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59" y="23790"/>
            <a:ext cx="2588324" cy="355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Я\Desktop\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634" y="3391841"/>
            <a:ext cx="2617890" cy="346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Я\Desktop\0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34" y="3409368"/>
            <a:ext cx="2593072" cy="344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Я\Desktop\0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60" y="3384927"/>
            <a:ext cx="2588324" cy="345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8685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61</Words>
  <Application>Microsoft Office PowerPoint</Application>
  <PresentationFormat>Экран (4:3)</PresentationFormat>
  <Paragraphs>7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Попов Эдуард 10 класс</vt:lpstr>
      <vt:lpstr>Активно живу школьной жизнью, участвуя в олимпиадах, посещая какие либо мероприятия, участвуя в них. Также посещал форум Российского движения школьников «Медиаточка Байкал».</vt:lpstr>
      <vt:lpstr>Также помимо школьной жизни активно занимаюсь спортом, посещая секции плавания, воркаут и баскетбола.</vt:lpstr>
      <vt:lpstr>Участвую в спортивных мероприятиях, по типу «Юный спасатель»</vt:lpstr>
      <vt:lpstr>Мои достижения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Попов Эдуард 10 класс</dc:title>
  <dc:creator>Я</dc:creator>
  <cp:lastModifiedBy>User</cp:lastModifiedBy>
  <cp:revision>12</cp:revision>
  <dcterms:created xsi:type="dcterms:W3CDTF">2021-10-21T05:42:17Z</dcterms:created>
  <dcterms:modified xsi:type="dcterms:W3CDTF">2021-10-22T00:49:22Z</dcterms:modified>
</cp:coreProperties>
</file>